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D58D6-AC8D-4631-AD42-C05735319028}" type="datetimeFigureOut">
              <a:rPr lang="en-IN" smtClean="0"/>
              <a:t>18-10-2024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FE994-6FCD-4A60-8A79-74A675D56A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987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E994-6FCD-4A60-8A79-74A675D56A6E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5922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E994-6FCD-4A60-8A79-74A675D56A6E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7256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FD36A14-D2AF-4FD0-9AB4-64B1C75A10F4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IN"/>
              <a:t>IDEAMAKERS-2.0  | DEPARTMENT OF ECE &amp; StartupTN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674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F52A-BD4B-4862-85E7-6698019AE356}" type="datetime1">
              <a:rPr lang="en-IN" smtClean="0"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126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3EB3-0744-4C58-995C-2BB3FB253217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4683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C9F6-D0E1-4E20-9E19-5F1C588B3F72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900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F16C-AD33-4A6F-BC0F-EF852C6AC37F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4569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CACA-3F64-47C2-BCE5-E05B15FB5843}" type="datetime1">
              <a:rPr lang="en-IN" smtClean="0"/>
              <a:t>18-10-2024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9195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3871-93E2-434A-9A20-60CD9A9A45A7}" type="datetime1">
              <a:rPr lang="en-IN" smtClean="0"/>
              <a:t>18-10-2024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2841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5F91649-590B-494B-BD51-942EBE38FF0C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6805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6CAF306-AA9B-4DD0-A196-C16C258CDA24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616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51E5-B4D9-4917-8A11-4CA07BA8D89F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557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38B2-ECA4-4E50-88CE-2EB9FAF12A98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4387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36083-58C9-4EB3-9744-101D06600C01}" type="datetime1">
              <a:rPr lang="en-IN" smtClean="0"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172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07C63-2088-40F7-9ABE-E116B8C1E93E}" type="datetime1">
              <a:rPr lang="en-IN" smtClean="0"/>
              <a:t>18-10-2024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772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04C7-1BB1-4F00-91D7-E9BDF2B96254}" type="datetime1">
              <a:rPr lang="en-IN" smtClean="0"/>
              <a:t>18-10-2024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89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59C86-F9B9-4CC1-860A-BC128E14E0AE}" type="datetime1">
              <a:rPr lang="en-IN" smtClean="0"/>
              <a:t>18-10-2024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314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CAA7A-FEBE-41AC-814D-10E6982771D4}" type="datetime1">
              <a:rPr lang="en-IN" smtClean="0"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990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9FF5-A18B-4830-ABA0-9FDC2130ABB7}" type="datetime1">
              <a:rPr lang="en-IN" smtClean="0"/>
              <a:t>18-10-2024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78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9F7B760-2646-4345-858A-E9C37BFCDDB0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IN"/>
              <a:t>IDEAMAKERS-2.0  | DEPARTMENT OF ECE &amp; StartupTN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6EDB826-0BF5-48CE-8378-FC9843F652C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384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E6CF141-3C70-1552-C5E9-4F6D44BE2A45}"/>
              </a:ext>
            </a:extLst>
          </p:cNvPr>
          <p:cNvSpPr/>
          <p:nvPr/>
        </p:nvSpPr>
        <p:spPr>
          <a:xfrm>
            <a:off x="3146323" y="0"/>
            <a:ext cx="5810864" cy="893546"/>
          </a:xfrm>
          <a:prstGeom prst="roundRect">
            <a:avLst/>
          </a:prstGeom>
          <a:solidFill>
            <a:srgbClr val="FF0000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190BFF-E4EE-FDCD-65E6-09024DFB4D38}"/>
              </a:ext>
            </a:extLst>
          </p:cNvPr>
          <p:cNvSpPr/>
          <p:nvPr/>
        </p:nvSpPr>
        <p:spPr>
          <a:xfrm>
            <a:off x="-11067" y="4894572"/>
            <a:ext cx="12235132" cy="21086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8174"/>
            <a:ext cx="9144000" cy="66330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IDEAMAKERS – 2.0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315" y="2883921"/>
            <a:ext cx="3796607" cy="165537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TEAM MEMBERS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gray">
          <a:xfrm>
            <a:off x="6841987" y="2814210"/>
            <a:ext cx="3796607" cy="12708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FF00"/>
                </a:solidFill>
              </a:rPr>
              <a:t>MENTOR (if Applicable)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gray">
          <a:xfrm>
            <a:off x="1208540" y="1400838"/>
            <a:ext cx="9144000" cy="6633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TITLE OF IDEA</a:t>
            </a:r>
            <a:endParaRPr lang="en-IN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10661217" y="2731522"/>
            <a:ext cx="990599" cy="304799"/>
          </a:xfrm>
        </p:spPr>
        <p:txBody>
          <a:bodyPr/>
          <a:lstStyle/>
          <a:p>
            <a:fld id="{2042010E-F041-4E73-BBF0-6D7916E2EE36}" type="datetime1">
              <a:rPr lang="en-IN" smtClean="0"/>
              <a:t>18-10-2024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 rot="5400000">
            <a:off x="9532080" y="3226821"/>
            <a:ext cx="3859795" cy="304801"/>
          </a:xfrm>
        </p:spPr>
        <p:txBody>
          <a:bodyPr/>
          <a:lstStyle/>
          <a:p>
            <a:r>
              <a:rPr lang="en-IN"/>
              <a:t>IDEAMAKERS-2.0  | DEPARTMENT OF ECE &amp; StartupTN</a:t>
            </a:r>
            <a:endParaRPr lang="en-IN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1</a:t>
            </a:fld>
            <a:endParaRPr lang="en-IN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532AE93-217B-1D34-C216-5B5F9C004B5C}"/>
              </a:ext>
            </a:extLst>
          </p:cNvPr>
          <p:cNvGrpSpPr/>
          <p:nvPr/>
        </p:nvGrpSpPr>
        <p:grpSpPr>
          <a:xfrm>
            <a:off x="-77632" y="4794319"/>
            <a:ext cx="11767923" cy="1913578"/>
            <a:chOff x="-66998" y="4644297"/>
            <a:chExt cx="11997372" cy="1995477"/>
          </a:xfrm>
        </p:grpSpPr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E7940ACE-EE02-1AE9-F1C8-7EB168CE10F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079" b="37348"/>
            <a:stretch/>
          </p:blipFill>
          <p:spPr bwMode="auto">
            <a:xfrm>
              <a:off x="-66998" y="5224461"/>
              <a:ext cx="2921026" cy="585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>
              <a:extLst>
                <a:ext uri="{FF2B5EF4-FFF2-40B4-BE49-F238E27FC236}">
                  <a16:creationId xmlns:a16="http://schemas.microsoft.com/office/drawing/2014/main" id="{7731FC6B-D0E8-79ED-FB65-BB861BB4D9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531" b="35744"/>
            <a:stretch/>
          </p:blipFill>
          <p:spPr bwMode="auto">
            <a:xfrm>
              <a:off x="297308" y="6049260"/>
              <a:ext cx="2192413" cy="5905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3B811CC-B34A-68DC-8104-837AA75D90B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83473" y="4845767"/>
              <a:ext cx="1746901" cy="1132756"/>
            </a:xfrm>
            <a:prstGeom prst="rect">
              <a:avLst/>
            </a:prstGeom>
          </p:spPr>
        </p:pic>
        <p:pic>
          <p:nvPicPr>
            <p:cNvPr id="1042" name="Picture 18">
              <a:extLst>
                <a:ext uri="{FF2B5EF4-FFF2-40B4-BE49-F238E27FC236}">
                  <a16:creationId xmlns:a16="http://schemas.microsoft.com/office/drawing/2014/main" id="{69B0C68B-9E9A-5C40-7D61-F41E06A7A1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6243" y="4843261"/>
              <a:ext cx="1036665" cy="10212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itle 1">
              <a:extLst>
                <a:ext uri="{FF2B5EF4-FFF2-40B4-BE49-F238E27FC236}">
                  <a16:creationId xmlns:a16="http://schemas.microsoft.com/office/drawing/2014/main" id="{1FC6C77A-0576-4FFB-9CA9-170668E06D4A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1293060" y="4644297"/>
              <a:ext cx="9889299" cy="663305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5400" b="0" i="0" kern="12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pPr algn="ctr"/>
              <a:r>
                <a:rPr lang="en-US" sz="2800" u="sng" dirty="0">
                  <a:solidFill>
                    <a:srgbClr val="FF0000"/>
                  </a:solidFill>
                  <a:latin typeface="Arial Rounded MT Bold" panose="020F0704030504030204" pitchFamily="34" charset="0"/>
                </a:rPr>
                <a:t>EVENT PARTNERS</a:t>
              </a:r>
              <a:endParaRPr lang="en-IN" sz="2800" u="sng" dirty="0">
                <a:solidFill>
                  <a:srgbClr val="FF0000"/>
                </a:solidFill>
                <a:latin typeface="Arial Rounded MT Bold" panose="020F0704030504030204" pitchFamily="34" charset="0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3A9632D3-D612-EEDB-9A9E-A5F9390BE1D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301" y="5565617"/>
            <a:ext cx="4888224" cy="130552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93FB6E-E647-FC98-A3C9-E46C6A5D72E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142" y="5978042"/>
            <a:ext cx="1016839" cy="946655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40749F43-FE7D-EE73-B896-5ABA28A25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9254" y="6091877"/>
            <a:ext cx="1905511" cy="70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18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88749" cy="3416300"/>
          </a:xfrm>
        </p:spPr>
        <p:txBody>
          <a:bodyPr>
            <a:normAutofit/>
          </a:bodyPr>
          <a:lstStyle/>
          <a:p>
            <a:r>
              <a:rPr lang="en-IN" dirty="0"/>
              <a:t>Problem statement should be against the following criteria: </a:t>
            </a:r>
          </a:p>
          <a:p>
            <a:pPr marL="400050" lvl="1" indent="0">
              <a:buNone/>
            </a:pPr>
            <a:r>
              <a:rPr lang="en-IN" dirty="0"/>
              <a:t>● It should focus on only one problem. </a:t>
            </a:r>
          </a:p>
          <a:p>
            <a:pPr marL="400050" lvl="1" indent="0">
              <a:buNone/>
            </a:pPr>
            <a:r>
              <a:rPr lang="en-IN" dirty="0"/>
              <a:t>● It should be one or two sentences long. </a:t>
            </a:r>
          </a:p>
          <a:p>
            <a:pPr marL="400050" lvl="1" indent="0">
              <a:buNone/>
            </a:pPr>
            <a:r>
              <a:rPr lang="en-IN" dirty="0"/>
              <a:t>● It should not suggest a solution. </a:t>
            </a:r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ü"/>
            </a:pPr>
            <a:r>
              <a:rPr lang="en-IN" dirty="0"/>
              <a:t>You should be able to apply the 5 'W's (Who, What, Where, When and Why) to the problem statement. </a:t>
            </a:r>
          </a:p>
          <a:p>
            <a:pPr marL="0" indent="0">
              <a:buNone/>
            </a:pPr>
            <a:r>
              <a:rPr lang="en-US" b="1" dirty="0"/>
              <a:t>(Maximum 3 slides can be used)</a:t>
            </a:r>
            <a:endParaRPr lang="en-I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12A8-B85A-434E-9EAF-17801D7A48A4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024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should give a solution for the problem statement  which can represented with help of block diagram, flowchart, Process flow etc.</a:t>
            </a:r>
          </a:p>
          <a:p>
            <a:pPr marL="0" indent="0">
              <a:buNone/>
            </a:pPr>
            <a:r>
              <a:rPr lang="en-US" b="1" dirty="0"/>
              <a:t>Maximum 3 Slides can be used</a:t>
            </a:r>
            <a:endParaRPr lang="en-I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CADA-C34B-4947-8179-62A58D920C57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37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SCOPE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88749" cy="3416300"/>
          </a:xfrm>
        </p:spPr>
        <p:txBody>
          <a:bodyPr/>
          <a:lstStyle/>
          <a:p>
            <a:r>
              <a:rPr lang="en-US" dirty="0"/>
              <a:t>Do the market study of your idea and find how will have impact in market</a:t>
            </a:r>
          </a:p>
          <a:p>
            <a:r>
              <a:rPr lang="en-US" b="1" dirty="0"/>
              <a:t>Maximum 2 Slide can be used</a:t>
            </a:r>
            <a:endParaRPr lang="en-IN" b="1" dirty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A8FC0-2F00-4D8B-BDF3-617FDBC6D2CE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319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SCOPE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88749" cy="3416300"/>
          </a:xfrm>
        </p:spPr>
        <p:txBody>
          <a:bodyPr/>
          <a:lstStyle/>
          <a:p>
            <a:r>
              <a:rPr lang="en-IN" dirty="0"/>
              <a:t>The Future scope of your idea</a:t>
            </a:r>
          </a:p>
          <a:p>
            <a:r>
              <a:rPr lang="en-US" b="1" dirty="0"/>
              <a:t>Maximum 1 Slide can be used</a:t>
            </a:r>
            <a:endParaRPr lang="en-IN" b="1" dirty="0"/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3B59-591F-4FE3-A681-7413AFCF3F82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9667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84762" cy="3416300"/>
          </a:xfrm>
        </p:spPr>
        <p:txBody>
          <a:bodyPr/>
          <a:lstStyle/>
          <a:p>
            <a:r>
              <a:rPr lang="en-IN" dirty="0"/>
              <a:t>The reference should include the author name, title, year in details as shown below</a:t>
            </a:r>
          </a:p>
          <a:p>
            <a:pPr marL="0" indent="0">
              <a:buNone/>
            </a:pPr>
            <a:r>
              <a:rPr lang="en-IN" dirty="0"/>
              <a:t>[1] R. </a:t>
            </a:r>
            <a:r>
              <a:rPr lang="en-IN" dirty="0" err="1"/>
              <a:t>Gowarishankar</a:t>
            </a:r>
            <a:r>
              <a:rPr lang="en-IN" dirty="0"/>
              <a:t> and M. F. </a:t>
            </a:r>
            <a:r>
              <a:rPr lang="en-IN" dirty="0" err="1"/>
              <a:t>Demirkol</a:t>
            </a:r>
            <a:r>
              <a:rPr lang="en-IN" dirty="0"/>
              <a:t>, “Adaptive M-QAM Modulation for MIMO Systems”, IEEE 2005, University of Hawaii at </a:t>
            </a:r>
            <a:r>
              <a:rPr lang="en-IN" dirty="0" err="1"/>
              <a:t>Manoa</a:t>
            </a:r>
            <a:r>
              <a:rPr lang="en-IN" dirty="0"/>
              <a:t>, Honolulu, USA, 2005 </a:t>
            </a:r>
          </a:p>
          <a:p>
            <a:r>
              <a:rPr lang="en-IN" dirty="0"/>
              <a:t>If you have taken reference from any website mention its web URL. </a:t>
            </a:r>
          </a:p>
          <a:p>
            <a:pPr marL="0" indent="0">
              <a:buNone/>
            </a:pPr>
            <a:r>
              <a:rPr lang="en-US" dirty="0"/>
              <a:t>(Maximum 6 reference can be given )</a:t>
            </a:r>
          </a:p>
          <a:p>
            <a:pPr marL="0" indent="0">
              <a:buNone/>
            </a:pPr>
            <a:r>
              <a:rPr lang="en-US" b="1" dirty="0"/>
              <a:t>Maximum 1 Slide can be used</a:t>
            </a:r>
            <a:endParaRPr lang="en-IN" b="1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4ACF-087B-4F8B-A722-3FD1AB8D1AF7}" type="datetime1">
              <a:rPr lang="en-IN" smtClean="0"/>
              <a:t>18-10-2024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IDEAMAKERS-2.0  | DEPARTMENT OF ECE &amp; StartupTN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DB826-0BF5-48CE-8378-FC9843F652C6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6345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234</TotalTime>
  <Words>289</Words>
  <Application>Microsoft Office PowerPoint</Application>
  <PresentationFormat>Widescreen</PresentationFormat>
  <Paragraphs>48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Century Gothic</vt:lpstr>
      <vt:lpstr>Wingdings</vt:lpstr>
      <vt:lpstr>Wingdings 3</vt:lpstr>
      <vt:lpstr>Ion Boardroom</vt:lpstr>
      <vt:lpstr>IDEAMAKERS – 2.0</vt:lpstr>
      <vt:lpstr>PROBLEM STATEMENT</vt:lpstr>
      <vt:lpstr>SOLUTION</vt:lpstr>
      <vt:lpstr>MARKET SCOPE</vt:lpstr>
      <vt:lpstr>FUTURE SCOPE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NAME</dc:title>
  <dc:creator>admin</dc:creator>
  <cp:lastModifiedBy>BALA BASKER</cp:lastModifiedBy>
  <cp:revision>46</cp:revision>
  <dcterms:created xsi:type="dcterms:W3CDTF">2021-10-18T09:25:26Z</dcterms:created>
  <dcterms:modified xsi:type="dcterms:W3CDTF">2024-10-18T10:25:31Z</dcterms:modified>
</cp:coreProperties>
</file>