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D58D6-AC8D-4631-AD42-C05735319028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FE994-6FCD-4A60-8A79-74A675D56A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9874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FE994-6FCD-4A60-8A79-74A675D56A6E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5922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FE994-6FCD-4A60-8A79-74A675D56A6E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7256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E5F2190-1B03-461E-B58C-D96BA45FA6A7}" type="datetime1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IN"/>
              <a:t>IDEAMAKERS-2023 | DEPARTMENT OF ECE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674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A4E2-9570-47C8-9586-CE6A6D884835}" type="datetime1">
              <a:rPr lang="en-IN" smtClean="0"/>
              <a:t>14-09-2023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IDEAMAKERS-2023 | DEPARTMENT OF ECE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1264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867A-79EE-4B88-9E1D-67EF67DB3609}" type="datetime1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IDEAMAKERS-2023 | DEPARTMENT OF ECE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4683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AE3A-CED2-474E-A976-7A94ACAE15B5}" type="datetime1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IDEAMAKERS-2023 | DEPARTMENT OF ECE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8900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565A-B4C0-4672-9AC4-80539F243355}" type="datetime1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IDEAMAKERS-2023 | DEPARTMENT OF ECE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4569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F316-5EDC-417F-AF04-976D04C306C4}" type="datetime1">
              <a:rPr lang="en-IN" smtClean="0"/>
              <a:t>14-09-2023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IDEAMAKERS-2023 | DEPARTMENT OF ECE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9195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3DB0-2225-4D96-A929-38BDBCEB5C7F}" type="datetime1">
              <a:rPr lang="en-IN" smtClean="0"/>
              <a:t>14-09-2023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IN"/>
              <a:t>IDEAMAKERS-2023 | DEPARTMENT OF ECE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2841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97B52D-868E-45C7-B7A3-C8F38F1FC6B6}" type="datetime1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IDEAMAKERS-2023 | DEPARTMENT OF ECE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6805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9694F04-55B9-42BB-8375-D7F88A95AD3A}" type="datetime1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IDEAMAKERS-2023 | DEPARTMENT OF ECE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616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53C2-B82A-4ADA-8875-B3D4554C518A}" type="datetime1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IDEAMAKERS-2023 | DEPARTMENT OF ECE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557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6109-675C-4EDF-916D-7D8F831E2E56}" type="datetime1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IDEAMAKERS-2023 | DEPARTMENT OF ECE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438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8175-E04F-462C-9A3E-C2CE6ECBF822}" type="datetime1">
              <a:rPr lang="en-IN" smtClean="0"/>
              <a:t>14-09-2023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IDEAMAKERS-2023 | DEPARTMENT OF ECE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1724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4A01-F69C-427D-9074-C595A1F8C166}" type="datetime1">
              <a:rPr lang="en-IN" smtClean="0"/>
              <a:t>14-09-2023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IDEAMAKERS-2023 | DEPARTMENT OF ECE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772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0618-446E-4502-B0E5-FFBDF879E4BD}" type="datetime1">
              <a:rPr lang="en-IN" smtClean="0"/>
              <a:t>14-09-2023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IDEAMAKERS-2023 | DEPARTMENT OF ECE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89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20A7-B03F-4454-AD23-CD78E8E33BE3}" type="datetime1">
              <a:rPr lang="en-IN" smtClean="0"/>
              <a:t>14-09-2023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IDEAMAKERS-2023 | DEPARTMENT OF ECE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314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2377-3E5B-4D83-B43B-EFEF6D42AAEA}" type="datetime1">
              <a:rPr lang="en-IN" smtClean="0"/>
              <a:t>14-09-2023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IDEAMAKERS-2023 | DEPARTMENT OF ECE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990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91BB-825F-4997-AF53-A1ECBC0E512E}" type="datetime1">
              <a:rPr lang="en-IN" smtClean="0"/>
              <a:t>14-09-2023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IDEAMAKERS-2023 | DEPARTMENT OF ECE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78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10D3B95-CD15-4EFA-A0A1-75A84FAE3CDD}" type="datetime1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IN"/>
              <a:t>IDEAMAKERS-2023 | DEPARTMENT OF ECE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384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A190BFF-E4EE-FDCD-65E6-09024DFB4D38}"/>
              </a:ext>
            </a:extLst>
          </p:cNvPr>
          <p:cNvSpPr/>
          <p:nvPr/>
        </p:nvSpPr>
        <p:spPr>
          <a:xfrm>
            <a:off x="-43132" y="5073444"/>
            <a:ext cx="12235132" cy="18421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962" y="731763"/>
            <a:ext cx="9144000" cy="66330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IDEAMAKERS - 2023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87" y="3118242"/>
            <a:ext cx="3796607" cy="1655375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TEAM MEMBERS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gray">
          <a:xfrm>
            <a:off x="6845575" y="3089171"/>
            <a:ext cx="3796607" cy="12708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00"/>
                </a:solidFill>
              </a:rPr>
              <a:t>MENTOR (if Applicable)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gray">
          <a:xfrm>
            <a:off x="1136247" y="1903625"/>
            <a:ext cx="9144000" cy="66330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TITLE OF IDEA</a:t>
            </a:r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10661217" y="2731522"/>
            <a:ext cx="990599" cy="304799"/>
          </a:xfrm>
        </p:spPr>
        <p:txBody>
          <a:bodyPr/>
          <a:lstStyle/>
          <a:p>
            <a:fld id="{852E9B30-F1C3-4D2F-A55F-5B029D279CA7}" type="datetime1">
              <a:rPr lang="en-IN" smtClean="0"/>
              <a:t>14-09-2023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 rot="5400000">
            <a:off x="9532080" y="3226821"/>
            <a:ext cx="3859795" cy="304801"/>
          </a:xfrm>
        </p:spPr>
        <p:txBody>
          <a:bodyPr/>
          <a:lstStyle/>
          <a:p>
            <a:r>
              <a:rPr lang="en-IN" dirty="0"/>
              <a:t>IDEAMAKERS-2023 | DEPARTMENT OF ECE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1</a:t>
            </a:fld>
            <a:endParaRPr lang="en-IN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532AE93-217B-1D34-C216-5B5F9C004B5C}"/>
              </a:ext>
            </a:extLst>
          </p:cNvPr>
          <p:cNvGrpSpPr/>
          <p:nvPr/>
        </p:nvGrpSpPr>
        <p:grpSpPr>
          <a:xfrm>
            <a:off x="250215" y="5103097"/>
            <a:ext cx="11691569" cy="1625722"/>
            <a:chOff x="225128" y="4988617"/>
            <a:chExt cx="11919530" cy="1869383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B1CAB1FB-61E1-C5B0-6A53-34FEB47D12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128" y="5588462"/>
              <a:ext cx="1132756" cy="11327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E7940ACE-EE02-1AE9-F1C8-7EB168CE10F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079" b="37348"/>
            <a:stretch/>
          </p:blipFill>
          <p:spPr bwMode="auto">
            <a:xfrm>
              <a:off x="9223632" y="5861926"/>
              <a:ext cx="2921026" cy="585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>
              <a:extLst>
                <a:ext uri="{FF2B5EF4-FFF2-40B4-BE49-F238E27FC236}">
                  <a16:creationId xmlns:a16="http://schemas.microsoft.com/office/drawing/2014/main" id="{7731FC6B-D0E8-79ED-FB65-BB861BB4D9E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531" b="35744"/>
            <a:stretch/>
          </p:blipFill>
          <p:spPr bwMode="auto">
            <a:xfrm>
              <a:off x="5789580" y="5831406"/>
              <a:ext cx="2192413" cy="5905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D3B811CC-B34A-68DC-8104-837AA75D90B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2220" y="5725244"/>
              <a:ext cx="1746901" cy="1132756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9B5364B-344A-B5C2-CC7B-5AFBFDC2EF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080" b="37029"/>
            <a:stretch/>
          </p:blipFill>
          <p:spPr>
            <a:xfrm>
              <a:off x="1299409" y="5861926"/>
              <a:ext cx="3345718" cy="583415"/>
            </a:xfrm>
            <a:prstGeom prst="rect">
              <a:avLst/>
            </a:prstGeom>
          </p:spPr>
        </p:pic>
        <p:pic>
          <p:nvPicPr>
            <p:cNvPr id="1042" name="Picture 18">
              <a:extLst>
                <a:ext uri="{FF2B5EF4-FFF2-40B4-BE49-F238E27FC236}">
                  <a16:creationId xmlns:a16="http://schemas.microsoft.com/office/drawing/2014/main" id="{69B0C68B-9E9A-5C40-7D61-F41E06A7A1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25" y="5725244"/>
              <a:ext cx="1036665" cy="1021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itle 1">
              <a:extLst>
                <a:ext uri="{FF2B5EF4-FFF2-40B4-BE49-F238E27FC236}">
                  <a16:creationId xmlns:a16="http://schemas.microsoft.com/office/drawing/2014/main" id="{1FC6C77A-0576-4FFB-9CA9-170668E06D4A}"/>
                </a:ext>
              </a:extLst>
            </p:cNvPr>
            <p:cNvSpPr txBox="1">
              <a:spLocks/>
            </p:cNvSpPr>
            <p:nvPr/>
          </p:nvSpPr>
          <p:spPr bwMode="gray">
            <a:xfrm>
              <a:off x="1299409" y="4988617"/>
              <a:ext cx="9144000" cy="663305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5400" b="0" i="0" kern="1200">
                  <a:solidFill>
                    <a:schemeClr val="bg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sz="2800" u="sng" dirty="0">
                  <a:solidFill>
                    <a:srgbClr val="FF0000"/>
                  </a:solidFill>
                  <a:latin typeface="Arial Rounded MT Bold" panose="020F0704030504030204" pitchFamily="34" charset="0"/>
                </a:rPr>
                <a:t>EVENT PARTNERS</a:t>
              </a:r>
              <a:endParaRPr lang="en-IN" sz="2800" u="sng" dirty="0">
                <a:solidFill>
                  <a:srgbClr val="FF0000"/>
                </a:solidFill>
                <a:latin typeface="Arial Rounded MT Bold" panose="020F07040305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418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88749" cy="3416300"/>
          </a:xfrm>
        </p:spPr>
        <p:txBody>
          <a:bodyPr>
            <a:normAutofit/>
          </a:bodyPr>
          <a:lstStyle/>
          <a:p>
            <a:r>
              <a:rPr lang="en-IN" dirty="0"/>
              <a:t>Problem statement should be against the following criteria: </a:t>
            </a:r>
          </a:p>
          <a:p>
            <a:pPr marL="400050" lvl="1" indent="0">
              <a:buNone/>
            </a:pPr>
            <a:r>
              <a:rPr lang="en-IN" dirty="0"/>
              <a:t>● It should focus on only one problem. </a:t>
            </a:r>
          </a:p>
          <a:p>
            <a:pPr marL="400050" lvl="1" indent="0">
              <a:buNone/>
            </a:pPr>
            <a:r>
              <a:rPr lang="en-IN" dirty="0"/>
              <a:t>● It should be one or two sentences long. </a:t>
            </a:r>
          </a:p>
          <a:p>
            <a:pPr marL="400050" lvl="1" indent="0">
              <a:buNone/>
            </a:pPr>
            <a:r>
              <a:rPr lang="en-IN" dirty="0"/>
              <a:t>● It should not suggest a solution. </a:t>
            </a:r>
          </a:p>
          <a:p>
            <a:pPr marL="0" indent="0">
              <a:buNone/>
            </a:pPr>
            <a:endParaRPr lang="en-IN" dirty="0"/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You should be able to apply the 5 'W's (Who, What, Where, When and Why) to the problem statement. </a:t>
            </a:r>
          </a:p>
          <a:p>
            <a:pPr marL="0" indent="0">
              <a:buNone/>
            </a:pPr>
            <a:r>
              <a:rPr lang="en-US" b="1" dirty="0"/>
              <a:t>(Maximum 2 slides can be used)</a:t>
            </a:r>
            <a:endParaRPr lang="en-IN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B52A-32A5-451D-A7AE-79710CDE6A0B}" type="datetime1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IDEAMAKERS-2023 | DEPARTMENT OF ECE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02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should give a solution for the problem statement  which can represented with help of block diagram, flowchart, Process flow etc.</a:t>
            </a:r>
          </a:p>
          <a:p>
            <a:pPr marL="0" indent="0">
              <a:buNone/>
            </a:pPr>
            <a:r>
              <a:rPr lang="en-US" b="1" dirty="0"/>
              <a:t>Maximum 4 Slides can be used</a:t>
            </a:r>
            <a:endParaRPr lang="en-IN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976B-5B3F-44DA-ADD0-BC6A31DF9238}" type="datetime1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IDEAMAKERS-2023 | DEPARTMENT OF ECE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6375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SCOPE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88749" cy="3416300"/>
          </a:xfrm>
        </p:spPr>
        <p:txBody>
          <a:bodyPr/>
          <a:lstStyle/>
          <a:p>
            <a:r>
              <a:rPr lang="en-US" dirty="0"/>
              <a:t>Do the market study of your idea and find how will have impact in market</a:t>
            </a:r>
          </a:p>
          <a:p>
            <a:r>
              <a:rPr lang="en-US" b="1" dirty="0"/>
              <a:t>Maximum 1 Slide can be used</a:t>
            </a:r>
            <a:endParaRPr lang="en-IN" b="1" dirty="0"/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CE2B-5FF9-4EBB-BAD2-F885129179DA}" type="datetime1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IDEAMAKERS-2023 | DEPARTMENT OF ECE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3193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SCOPE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88749" cy="3416300"/>
          </a:xfrm>
        </p:spPr>
        <p:txBody>
          <a:bodyPr/>
          <a:lstStyle/>
          <a:p>
            <a:r>
              <a:rPr lang="en-IN" dirty="0"/>
              <a:t>The Future scope of your idea</a:t>
            </a:r>
          </a:p>
          <a:p>
            <a:r>
              <a:rPr lang="en-US" b="1" dirty="0"/>
              <a:t>Maximum 1 Slide can be used</a:t>
            </a:r>
            <a:endParaRPr lang="en-IN" b="1" dirty="0"/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B010-BB61-4BEB-BC8B-BD5C1AB4874A}" type="datetime1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IDEAMAKERS-2023 | DEPARTMENT OF ECE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9667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84762" cy="3416300"/>
          </a:xfrm>
        </p:spPr>
        <p:txBody>
          <a:bodyPr/>
          <a:lstStyle/>
          <a:p>
            <a:r>
              <a:rPr lang="en-IN" dirty="0"/>
              <a:t>The reference should include the author name, title, year in details as shown below</a:t>
            </a:r>
          </a:p>
          <a:p>
            <a:pPr marL="0" indent="0">
              <a:buNone/>
            </a:pPr>
            <a:r>
              <a:rPr lang="en-IN" dirty="0"/>
              <a:t>[1] R. </a:t>
            </a:r>
            <a:r>
              <a:rPr lang="en-IN" dirty="0" err="1"/>
              <a:t>Gowarishankar</a:t>
            </a:r>
            <a:r>
              <a:rPr lang="en-IN" dirty="0"/>
              <a:t> and M. F. </a:t>
            </a:r>
            <a:r>
              <a:rPr lang="en-IN" dirty="0" err="1"/>
              <a:t>Demirkol</a:t>
            </a:r>
            <a:r>
              <a:rPr lang="en-IN" dirty="0"/>
              <a:t>, “Adaptive M-QAM Modulation for MIMO Systems”, IEEE 2005, University of Hawaii at </a:t>
            </a:r>
            <a:r>
              <a:rPr lang="en-IN" dirty="0" err="1"/>
              <a:t>Manoa</a:t>
            </a:r>
            <a:r>
              <a:rPr lang="en-IN" dirty="0"/>
              <a:t>, Honolulu, USA, 2005 </a:t>
            </a:r>
          </a:p>
          <a:p>
            <a:r>
              <a:rPr lang="en-IN" dirty="0"/>
              <a:t>If you have taken reference from any website mention its web URL. </a:t>
            </a:r>
          </a:p>
          <a:p>
            <a:pPr marL="0" indent="0">
              <a:buNone/>
            </a:pPr>
            <a:r>
              <a:rPr lang="en-US" dirty="0"/>
              <a:t>(Maximum 6 reference can be given )</a:t>
            </a:r>
          </a:p>
          <a:p>
            <a:pPr marL="0" indent="0">
              <a:buNone/>
            </a:pPr>
            <a:r>
              <a:rPr lang="en-US" b="1" dirty="0"/>
              <a:t>Maximum 2 Slide can be used</a:t>
            </a:r>
            <a:endParaRPr lang="en-IN" b="1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EA83-C8B1-4DC4-A97F-EADD7D2D68AD}" type="datetime1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IDEAMAKERS-2023 | DEPARTMENT OF ECE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6345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225</TotalTime>
  <Words>277</Words>
  <Application>Microsoft Office PowerPoint</Application>
  <PresentationFormat>Widescreen</PresentationFormat>
  <Paragraphs>48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Calibri</vt:lpstr>
      <vt:lpstr>Century Gothic</vt:lpstr>
      <vt:lpstr>Wingdings</vt:lpstr>
      <vt:lpstr>Wingdings 3</vt:lpstr>
      <vt:lpstr>Ion Boardroom</vt:lpstr>
      <vt:lpstr>IDEAMAKERS - 2023</vt:lpstr>
      <vt:lpstr>PROBLEM STATEMENT</vt:lpstr>
      <vt:lpstr>SOLUTION</vt:lpstr>
      <vt:lpstr>MARKET SCOPE</vt:lpstr>
      <vt:lpstr>FUTURE SCOPE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NAME</dc:title>
  <dc:creator>admin</dc:creator>
  <cp:lastModifiedBy>BALA BASKER</cp:lastModifiedBy>
  <cp:revision>35</cp:revision>
  <dcterms:created xsi:type="dcterms:W3CDTF">2021-10-18T09:25:26Z</dcterms:created>
  <dcterms:modified xsi:type="dcterms:W3CDTF">2023-09-14T05:29:51Z</dcterms:modified>
</cp:coreProperties>
</file>