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D58D6-AC8D-4631-AD42-C05735319028}" type="datetimeFigureOut">
              <a:rPr lang="en-IN" smtClean="0"/>
              <a:t>05-10-2025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FE994-6FCD-4A60-8A79-74A675D56A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9874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BFE994-6FCD-4A60-8A79-74A675D56A6E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5922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BFE994-6FCD-4A60-8A79-74A675D56A6E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725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9372C80-55EF-4933-89CB-53F93825B292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IN"/>
              <a:t>IDEAMAKERS-3.0  | DEPARTMENT OF ECE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6747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2B159-02AB-4F31-A66F-53F001C6C020}" type="datetime1">
              <a:rPr lang="en-IN" smtClean="0"/>
              <a:t>05-10-2025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126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498E-6045-48A3-9AC0-D8AC5AD96A42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4683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CA42-891F-4596-B761-470630730491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8900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B13E-DF68-470D-B8A3-0B0C7EBB3403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4569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23FCC-EB5A-4906-9E71-A82645A587D6}" type="datetime1">
              <a:rPr lang="en-IN" smtClean="0"/>
              <a:t>05-10-2025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9195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B9946-BB3F-4067-AF2D-9301B76685E1}" type="datetime1">
              <a:rPr lang="en-IN" smtClean="0"/>
              <a:t>05-10-2025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2841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7A3F3BE-3EAD-4552-A4DA-B45652417BF5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6805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6C6FA03-D79B-48BC-811F-5F0E54FA126B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616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01148-8D96-4963-B351-E4A8C87ED983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557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26D7B-F0BF-4BF3-93F9-64B2E20DC9DE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4387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0DC1-460A-4D8A-AE68-6D650AAD7A81}" type="datetime1">
              <a:rPr lang="en-IN" smtClean="0"/>
              <a:t>05-10-2025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1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00D6-E35E-4D26-98C1-3C000D10A043}" type="datetime1">
              <a:rPr lang="en-IN" smtClean="0"/>
              <a:t>05-10-2025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772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A335-E211-4BA5-824B-C2EAA488DF2D}" type="datetime1">
              <a:rPr lang="en-IN" smtClean="0"/>
              <a:t>05-10-2025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89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C20E3-E592-458B-BABC-2F83382BCF34}" type="datetime1">
              <a:rPr lang="en-IN" smtClean="0"/>
              <a:t>05-10-2025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314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FC03-7A69-4B40-BFDA-A7FA5F80F917}" type="datetime1">
              <a:rPr lang="en-IN" smtClean="0"/>
              <a:t>05-10-2025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90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A0F0-DC49-40D1-8D6E-6084BBE0D3AE}" type="datetime1">
              <a:rPr lang="en-IN" smtClean="0"/>
              <a:t>05-10-2025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8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A97C0E9-C11D-4464-91B8-3CF25D104E52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IN"/>
              <a:t>IDEAMAKERS-3.0  | DEPARTMENT OF ECE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6EDB826-0BF5-48CE-8378-FC9843F652C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384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E6CF141-3C70-1552-C5E9-4F6D44BE2A45}"/>
              </a:ext>
            </a:extLst>
          </p:cNvPr>
          <p:cNvSpPr/>
          <p:nvPr/>
        </p:nvSpPr>
        <p:spPr>
          <a:xfrm>
            <a:off x="3146323" y="0"/>
            <a:ext cx="5810864" cy="893546"/>
          </a:xfrm>
          <a:prstGeom prst="roundRect">
            <a:avLst/>
          </a:prstGeom>
          <a:solidFill>
            <a:srgbClr val="FF0000"/>
          </a:solidFill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A190BFF-E4EE-FDCD-65E6-09024DFB4D38}"/>
              </a:ext>
            </a:extLst>
          </p:cNvPr>
          <p:cNvSpPr/>
          <p:nvPr/>
        </p:nvSpPr>
        <p:spPr>
          <a:xfrm>
            <a:off x="-11067" y="5347846"/>
            <a:ext cx="12235132" cy="16553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8174"/>
            <a:ext cx="9144000" cy="66330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IDEAMAKERS – 3.0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4315" y="2883921"/>
            <a:ext cx="3796607" cy="1655375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TEAM MEMBERS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gray">
          <a:xfrm>
            <a:off x="6841987" y="2814210"/>
            <a:ext cx="3796607" cy="12708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00"/>
                </a:solidFill>
              </a:rPr>
              <a:t>MENTOR (if Applicable)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gray">
          <a:xfrm>
            <a:off x="1208540" y="1400838"/>
            <a:ext cx="9144000" cy="66330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TITLE OF IDEA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 rot="5400000">
            <a:off x="10661217" y="2731522"/>
            <a:ext cx="990599" cy="304799"/>
          </a:xfrm>
        </p:spPr>
        <p:txBody>
          <a:bodyPr/>
          <a:lstStyle/>
          <a:p>
            <a:fld id="{208F1BDD-2715-4AAE-A2FD-2E115BE30FFC}" type="datetime1">
              <a:rPr lang="en-IN" smtClean="0"/>
              <a:t>05-10-2025</a:t>
            </a:fld>
            <a:endParaRPr lang="en-IN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 rot="5400000">
            <a:off x="9532080" y="3226821"/>
            <a:ext cx="3859795" cy="304801"/>
          </a:xfrm>
        </p:spPr>
        <p:txBody>
          <a:bodyPr/>
          <a:lstStyle/>
          <a:p>
            <a:r>
              <a:rPr lang="en-IN"/>
              <a:t>IDEAMAKERS-3.0  | DEPARTMENT OF ECE</a:t>
            </a:r>
            <a:endParaRPr lang="en-IN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1</a:t>
            </a:fld>
            <a:endParaRPr lang="en-IN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7399ACE-9D23-85D0-AA22-0D698DC6D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28" y="5697188"/>
            <a:ext cx="11706043" cy="102492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F455E0F-394F-9522-BB70-536E3258E4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8516" y="5077892"/>
            <a:ext cx="4124901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18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88749" cy="3416300"/>
          </a:xfrm>
        </p:spPr>
        <p:txBody>
          <a:bodyPr>
            <a:normAutofit/>
          </a:bodyPr>
          <a:lstStyle/>
          <a:p>
            <a:r>
              <a:rPr lang="en-IN" dirty="0"/>
              <a:t>Problem statement should be against the following criteria: </a:t>
            </a:r>
          </a:p>
          <a:p>
            <a:pPr marL="400050" lvl="1" indent="0">
              <a:buNone/>
            </a:pPr>
            <a:r>
              <a:rPr lang="en-IN" dirty="0"/>
              <a:t>● It should focus on only one problem. </a:t>
            </a:r>
          </a:p>
          <a:p>
            <a:pPr marL="400050" lvl="1" indent="0">
              <a:buNone/>
            </a:pPr>
            <a:r>
              <a:rPr lang="en-IN" dirty="0"/>
              <a:t>● It should be one or two sentences long. </a:t>
            </a:r>
          </a:p>
          <a:p>
            <a:pPr marL="400050" lvl="1" indent="0">
              <a:buNone/>
            </a:pPr>
            <a:r>
              <a:rPr lang="en-IN" dirty="0"/>
              <a:t>● It should not suggest a solution. </a:t>
            </a:r>
          </a:p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/>
              <a:t>You should be able to apply the 5 'W's (Who, What, Where, When and Why) to the problem statement. </a:t>
            </a:r>
          </a:p>
          <a:p>
            <a:pPr marL="0" indent="0">
              <a:buNone/>
            </a:pPr>
            <a:r>
              <a:rPr lang="en-US" b="1" dirty="0"/>
              <a:t>(Maximum 3 slides can be used)</a:t>
            </a:r>
            <a:endParaRPr lang="en-IN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0913F-34F1-4B9E-9D03-2C6A2CB83E02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024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should give a solution for the problem statement  which can represented with help of block diagram, flowchart, Process flow etc.</a:t>
            </a:r>
          </a:p>
          <a:p>
            <a:pPr marL="0" indent="0">
              <a:buNone/>
            </a:pPr>
            <a:r>
              <a:rPr lang="en-US" b="1" dirty="0"/>
              <a:t>Maximum 3 Slides can be used</a:t>
            </a:r>
            <a:endParaRPr lang="en-IN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0E094-10D3-47FC-B611-A28F8297E33B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637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SCOPE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88749" cy="3416300"/>
          </a:xfrm>
        </p:spPr>
        <p:txBody>
          <a:bodyPr/>
          <a:lstStyle/>
          <a:p>
            <a:r>
              <a:rPr lang="en-US" dirty="0"/>
              <a:t>Do the market study of your idea and find how will have impact in market</a:t>
            </a:r>
          </a:p>
          <a:p>
            <a:r>
              <a:rPr lang="en-US" b="1" dirty="0"/>
              <a:t>Maximum 2 Slide can be used</a:t>
            </a:r>
            <a:endParaRPr lang="en-IN" b="1" dirty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0482-FD50-401F-A417-7EAB829B55CA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3193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SCOPE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88749" cy="3416300"/>
          </a:xfrm>
        </p:spPr>
        <p:txBody>
          <a:bodyPr/>
          <a:lstStyle/>
          <a:p>
            <a:r>
              <a:rPr lang="en-IN" dirty="0"/>
              <a:t>The Future scope of your idea</a:t>
            </a:r>
          </a:p>
          <a:p>
            <a:r>
              <a:rPr lang="en-US" b="1" dirty="0"/>
              <a:t>Maximum 1 Slide can be used</a:t>
            </a:r>
            <a:endParaRPr lang="en-IN" b="1" dirty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3A06F-27E4-418A-940E-357F9EB58308}" type="datetime1">
              <a:rPr lang="en-IN" smtClean="0"/>
              <a:t>05-10-2025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IDEAMAKERS-3.0  | DEPARTMENT OF 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9667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84762" cy="3416300"/>
          </a:xfrm>
        </p:spPr>
        <p:txBody>
          <a:bodyPr/>
          <a:lstStyle/>
          <a:p>
            <a:r>
              <a:rPr lang="en-IN" dirty="0"/>
              <a:t>The reference should include the author name, title, year in details as shown below</a:t>
            </a:r>
          </a:p>
          <a:p>
            <a:pPr marL="0" indent="0">
              <a:buNone/>
            </a:pPr>
            <a:r>
              <a:rPr lang="en-IN" dirty="0"/>
              <a:t>[1] R. </a:t>
            </a:r>
            <a:r>
              <a:rPr lang="en-IN" dirty="0" err="1"/>
              <a:t>Gowarishankar</a:t>
            </a:r>
            <a:r>
              <a:rPr lang="en-IN" dirty="0"/>
              <a:t> and M. F. </a:t>
            </a:r>
            <a:r>
              <a:rPr lang="en-IN" dirty="0" err="1"/>
              <a:t>Demirkol</a:t>
            </a:r>
            <a:r>
              <a:rPr lang="en-IN" dirty="0"/>
              <a:t>, “Adaptive M-QAM Modulation for MIMO Systems”, IEEE 2005, University of Hawaii at </a:t>
            </a:r>
            <a:r>
              <a:rPr lang="en-IN" dirty="0" err="1"/>
              <a:t>Manoa</a:t>
            </a:r>
            <a:r>
              <a:rPr lang="en-IN" dirty="0"/>
              <a:t>, Honolulu, USA, 2005 </a:t>
            </a:r>
          </a:p>
          <a:p>
            <a:r>
              <a:rPr lang="en-IN" dirty="0"/>
              <a:t>If you have taken reference from any website mention its web URL. </a:t>
            </a:r>
          </a:p>
          <a:p>
            <a:pPr marL="0" indent="0">
              <a:buNone/>
            </a:pPr>
            <a:r>
              <a:rPr lang="en-US" dirty="0"/>
              <a:t>(Maximum 6 reference can be given )</a:t>
            </a:r>
          </a:p>
          <a:p>
            <a:pPr marL="0" indent="0">
              <a:buNone/>
            </a:pPr>
            <a:r>
              <a:rPr lang="en-US" b="1" dirty="0"/>
              <a:t>Maximum 1 Slide can be used</a:t>
            </a:r>
            <a:endParaRPr lang="en-IN" b="1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7684-8147-4E02-8D69-13154DE784D4}" type="datetime1">
              <a:rPr lang="en-IN" smtClean="0"/>
              <a:t>05-10-2025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/>
              <a:t>IDEAMAKERS-3.0  | DEPARTMENT OF ECE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DB826-0BF5-48CE-8378-FC9843F652C6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63456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237</TotalTime>
  <Words>275</Words>
  <Application>Microsoft Office PowerPoint</Application>
  <PresentationFormat>Widescreen</PresentationFormat>
  <Paragraphs>47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Wingdings 3</vt:lpstr>
      <vt:lpstr>Ion Boardroom</vt:lpstr>
      <vt:lpstr>IDEAMAKERS – 3.0</vt:lpstr>
      <vt:lpstr>PROBLEM STATEMENT</vt:lpstr>
      <vt:lpstr>SOLUTION</vt:lpstr>
      <vt:lpstr>MARKET SCOPE</vt:lpstr>
      <vt:lpstr>FUTURE SCOPE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NAME</dc:title>
  <dc:creator>admin</dc:creator>
  <cp:lastModifiedBy>BALA BASKER</cp:lastModifiedBy>
  <cp:revision>52</cp:revision>
  <dcterms:created xsi:type="dcterms:W3CDTF">2021-10-18T09:25:26Z</dcterms:created>
  <dcterms:modified xsi:type="dcterms:W3CDTF">2025-10-05T03:55:32Z</dcterms:modified>
</cp:coreProperties>
</file>